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A032792-A0EA-48F9-82D6-6B9B4D42772B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5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16776" y="4554686"/>
            <a:ext cx="2057227" cy="2303314"/>
          </a:xfrm>
        </p:spPr>
        <p:txBody>
          <a:bodyPr>
            <a:normAutofit/>
          </a:bodyPr>
          <a:lstStyle/>
          <a:p>
            <a:pPr algn="l"/>
            <a:r>
              <a:rPr lang="bs-Latn-BA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Haris Palić  </a:t>
            </a:r>
          </a:p>
          <a:p>
            <a:pPr algn="l"/>
            <a:r>
              <a:rPr lang="bs-Latn-BA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Muamer Purišić</a:t>
            </a:r>
          </a:p>
          <a:p>
            <a:pPr algn="l"/>
            <a:r>
              <a:rPr lang="bs-Latn-BA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Adnan Omerović</a:t>
            </a:r>
          </a:p>
          <a:p>
            <a:pPr algn="l"/>
            <a:r>
              <a:rPr lang="bs-Latn-BA" dirty="0" smtClean="0">
                <a:solidFill>
                  <a:schemeClr val="accent2">
                    <a:lumMod val="60000"/>
                    <a:lumOff val="40000"/>
                  </a:schemeClr>
                </a:solidFill>
              </a:rPr>
              <a:t>Tarik Pašalić</a:t>
            </a:r>
            <a:endParaRPr lang="bs-Latn-BA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0" y="-606490"/>
            <a:ext cx="92080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84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8485" y="236376"/>
            <a:ext cx="3820021" cy="1320800"/>
          </a:xfrm>
        </p:spPr>
        <p:txBody>
          <a:bodyPr/>
          <a:lstStyle/>
          <a:p>
            <a:r>
              <a:rPr lang="en-GB" dirty="0" err="1"/>
              <a:t>Vanjski</a:t>
            </a:r>
            <a:r>
              <a:rPr lang="en-GB" dirty="0"/>
              <a:t> </a:t>
            </a:r>
            <a:r>
              <a:rPr lang="en-GB" dirty="0" err="1"/>
              <a:t>ure</a:t>
            </a:r>
            <a:r>
              <a:rPr lang="bs-Latn-BA" dirty="0"/>
              <a:t>đ</a:t>
            </a:r>
            <a:r>
              <a:rPr lang="en-GB" dirty="0" err="1" smtClean="0"/>
              <a:t>aj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300" y="2160588"/>
            <a:ext cx="3881437" cy="3881437"/>
          </a:xfrm>
        </p:spPr>
      </p:pic>
    </p:spTree>
    <p:extLst>
      <p:ext uri="{BB962C8B-B14F-4D97-AF65-F5344CB8AC3E}">
        <p14:creationId xmlns:p14="http://schemas.microsoft.com/office/powerpoint/2010/main" val="300652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Aplikacija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69" y="1788639"/>
            <a:ext cx="5864104" cy="457355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873" y="1788640"/>
            <a:ext cx="5716944" cy="457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46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0371" y="460310"/>
            <a:ext cx="2159172" cy="1320800"/>
          </a:xfrm>
        </p:spPr>
        <p:txBody>
          <a:bodyPr/>
          <a:lstStyle/>
          <a:p>
            <a:r>
              <a:rPr lang="bs-Latn-BA" dirty="0" smtClean="0"/>
              <a:t>Igra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794" y="2001968"/>
            <a:ext cx="7404931" cy="3881437"/>
          </a:xfrm>
        </p:spPr>
      </p:pic>
    </p:spTree>
    <p:extLst>
      <p:ext uri="{BB962C8B-B14F-4D97-AF65-F5344CB8AC3E}">
        <p14:creationId xmlns:p14="http://schemas.microsoft.com/office/powerpoint/2010/main" val="132814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40328" y="143070"/>
            <a:ext cx="8596668" cy="1320800"/>
          </a:xfrm>
        </p:spPr>
        <p:txBody>
          <a:bodyPr/>
          <a:lstStyle/>
          <a:p>
            <a:r>
              <a:rPr lang="bs-Latn-BA" dirty="0" smtClean="0"/>
              <a:t>Dijagram klasa igrice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91" y="1647669"/>
            <a:ext cx="11685705" cy="4463882"/>
          </a:xfrm>
        </p:spPr>
      </p:pic>
    </p:spTree>
    <p:extLst>
      <p:ext uri="{BB962C8B-B14F-4D97-AF65-F5344CB8AC3E}">
        <p14:creationId xmlns:p14="http://schemas.microsoft.com/office/powerpoint/2010/main" val="62057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Dijagram sekvenci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611388"/>
            <a:ext cx="9412751" cy="4551935"/>
          </a:xfrm>
        </p:spPr>
      </p:pic>
    </p:spTree>
    <p:extLst>
      <p:ext uri="{BB962C8B-B14F-4D97-AF65-F5344CB8AC3E}">
        <p14:creationId xmlns:p14="http://schemas.microsoft.com/office/powerpoint/2010/main" val="7059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Opis projekta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bs-Latn-BA" dirty="0"/>
              <a:t>Stomatološka ordinacija je aplikacija koja doktorima olakšava organizaciju unutar stomatološke ordinacije, smanjujući gubitak vremena na zakazivanje termina i pretragu podataka</a:t>
            </a:r>
            <a:r>
              <a:rPr lang="bs-Latn-BA" dirty="0" smtClean="0"/>
              <a:t>.</a:t>
            </a:r>
            <a:r>
              <a:rPr lang="bs-Latn-BA" dirty="0"/>
              <a:t> Cilj aplikacije je minimizirati proces čekanja bržim zakazivanjem termina, olakšati uvid u sve prethodne zahvate nad pacijentom te jednostavniji pregled podataka.</a:t>
            </a:r>
          </a:p>
        </p:txBody>
      </p:sp>
    </p:spTree>
    <p:extLst>
      <p:ext uri="{BB962C8B-B14F-4D97-AF65-F5344CB8AC3E}">
        <p14:creationId xmlns:p14="http://schemas.microsoft.com/office/powerpoint/2010/main" val="225012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Akteri u sistemu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b="1" dirty="0" smtClean="0"/>
              <a:t>Administrator</a:t>
            </a:r>
            <a:endParaRPr lang="bs-Latn-BA" dirty="0"/>
          </a:p>
          <a:p>
            <a:r>
              <a:rPr lang="bs-Latn-BA" b="1" dirty="0" smtClean="0"/>
              <a:t>Doktor/Stomatolog</a:t>
            </a:r>
            <a:endParaRPr lang="bs-Latn-BA" dirty="0"/>
          </a:p>
          <a:p>
            <a:r>
              <a:rPr lang="bs-Latn-BA" b="1" dirty="0" smtClean="0"/>
              <a:t>Pacijent</a:t>
            </a:r>
            <a:endParaRPr lang="bs-Latn-BA" dirty="0"/>
          </a:p>
          <a:p>
            <a:r>
              <a:rPr lang="bs-Latn-BA" b="1" dirty="0" smtClean="0"/>
              <a:t>Recepcionist</a:t>
            </a:r>
            <a:endParaRPr lang="bs-Latn-BA" dirty="0"/>
          </a:p>
          <a:p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45883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s-Latn-BA" dirty="0" smtClean="0"/>
              <a:t>Funkcionalnosti: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b="1" dirty="0" smtClean="0"/>
              <a:t>Rezervacije </a:t>
            </a:r>
            <a:r>
              <a:rPr lang="bs-Latn-BA" b="1" dirty="0"/>
              <a:t>termina</a:t>
            </a:r>
            <a:endParaRPr lang="bs-Latn-BA" dirty="0"/>
          </a:p>
          <a:p>
            <a:r>
              <a:rPr lang="bs-Latn-BA" b="1" dirty="0" smtClean="0"/>
              <a:t>Popis </a:t>
            </a:r>
            <a:r>
              <a:rPr lang="bs-Latn-BA" b="1" dirty="0"/>
              <a:t>opreme</a:t>
            </a:r>
            <a:endParaRPr lang="bs-Latn-BA" dirty="0"/>
          </a:p>
          <a:p>
            <a:r>
              <a:rPr lang="bs-Latn-BA" b="1" dirty="0" smtClean="0"/>
              <a:t>Automatsko </a:t>
            </a:r>
            <a:r>
              <a:rPr lang="bs-Latn-BA" b="1" dirty="0"/>
              <a:t>ažuriranje liste za nabavku opreme</a:t>
            </a:r>
            <a:endParaRPr lang="bs-Latn-BA" dirty="0"/>
          </a:p>
          <a:p>
            <a:r>
              <a:rPr lang="bs-Latn-BA" b="1" dirty="0" smtClean="0"/>
              <a:t>Uvid </a:t>
            </a:r>
            <a:r>
              <a:rPr lang="bs-Latn-BA" b="1" dirty="0"/>
              <a:t>u kartone pacijenata</a:t>
            </a:r>
            <a:endParaRPr lang="bs-Latn-BA" dirty="0"/>
          </a:p>
          <a:p>
            <a:r>
              <a:rPr lang="bs-Latn-BA" b="1" dirty="0" smtClean="0"/>
              <a:t>Popust </a:t>
            </a:r>
            <a:r>
              <a:rPr lang="bs-Latn-BA" b="1" dirty="0"/>
              <a:t>na osnovu statusa pacijenta</a:t>
            </a:r>
            <a:endParaRPr lang="bs-Latn-BA" dirty="0"/>
          </a:p>
          <a:p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688224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420" y="177283"/>
            <a:ext cx="6835810" cy="6042025"/>
          </a:xfrm>
        </p:spPr>
      </p:pic>
    </p:spTree>
    <p:extLst>
      <p:ext uri="{BB962C8B-B14F-4D97-AF65-F5344CB8AC3E}">
        <p14:creationId xmlns:p14="http://schemas.microsoft.com/office/powerpoint/2010/main" val="2777751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19726" y="237412"/>
            <a:ext cx="8596668" cy="1320800"/>
          </a:xfrm>
        </p:spPr>
        <p:txBody>
          <a:bodyPr/>
          <a:lstStyle/>
          <a:p>
            <a:r>
              <a:rPr lang="bs-Latn-BA" dirty="0"/>
              <a:t>Dijagram slučajeva upotrebe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43" y="1558212"/>
            <a:ext cx="9223984" cy="4269209"/>
          </a:xfrm>
        </p:spPr>
      </p:pic>
    </p:spTree>
    <p:extLst>
      <p:ext uri="{BB962C8B-B14F-4D97-AF65-F5344CB8AC3E}">
        <p14:creationId xmlns:p14="http://schemas.microsoft.com/office/powerpoint/2010/main" val="2081303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366" y="2335764"/>
            <a:ext cx="2840307" cy="1320800"/>
          </a:xfrm>
        </p:spPr>
        <p:txBody>
          <a:bodyPr>
            <a:normAutofit/>
          </a:bodyPr>
          <a:lstStyle/>
          <a:p>
            <a:r>
              <a:rPr lang="bs-Latn-BA" dirty="0"/>
              <a:t>Dijagram </a:t>
            </a:r>
            <a:r>
              <a:rPr lang="bs-Latn-BA" dirty="0" smtClean="0"/>
              <a:t/>
            </a:r>
            <a:br>
              <a:rPr lang="bs-Latn-BA" dirty="0" smtClean="0"/>
            </a:br>
            <a:r>
              <a:rPr lang="bs-Latn-BA" dirty="0" smtClean="0"/>
              <a:t>aktivnosti</a:t>
            </a:r>
            <a:r>
              <a:rPr lang="en-GB" dirty="0" smtClean="0"/>
              <a:t> 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673" y="152274"/>
            <a:ext cx="4731369" cy="6556435"/>
          </a:xfrm>
        </p:spPr>
      </p:pic>
    </p:spTree>
    <p:extLst>
      <p:ext uri="{BB962C8B-B14F-4D97-AF65-F5344CB8AC3E}">
        <p14:creationId xmlns:p14="http://schemas.microsoft.com/office/powerpoint/2010/main" val="369333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4550" y="87086"/>
            <a:ext cx="8596668" cy="678024"/>
          </a:xfrm>
        </p:spPr>
        <p:txBody>
          <a:bodyPr/>
          <a:lstStyle/>
          <a:p>
            <a:r>
              <a:rPr lang="bs-Latn-BA" dirty="0" smtClean="0"/>
              <a:t>Dijagram klasa</a:t>
            </a:r>
            <a:endParaRPr lang="bs-Latn-BA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42" y="1184988"/>
            <a:ext cx="11886630" cy="5169159"/>
          </a:xfrm>
        </p:spPr>
      </p:pic>
    </p:spTree>
    <p:extLst>
      <p:ext uri="{BB962C8B-B14F-4D97-AF65-F5344CB8AC3E}">
        <p14:creationId xmlns:p14="http://schemas.microsoft.com/office/powerpoint/2010/main" val="13140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2887" y="0"/>
            <a:ext cx="1701971" cy="1320800"/>
          </a:xfrm>
        </p:spPr>
        <p:txBody>
          <a:bodyPr/>
          <a:lstStyle/>
          <a:p>
            <a:r>
              <a:rPr lang="en-GB" dirty="0"/>
              <a:t>MVVM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5" y="923392"/>
            <a:ext cx="12021903" cy="5234811"/>
          </a:xfrm>
        </p:spPr>
      </p:pic>
    </p:spTree>
    <p:extLst>
      <p:ext uri="{BB962C8B-B14F-4D97-AF65-F5344CB8AC3E}">
        <p14:creationId xmlns:p14="http://schemas.microsoft.com/office/powerpoint/2010/main" val="367037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229</TotalTime>
  <Words>101</Words>
  <Application>Microsoft Office PowerPoint</Application>
  <PresentationFormat>Widescreen</PresentationFormat>
  <Paragraphs>26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Trebuchet MS</vt:lpstr>
      <vt:lpstr>Wingdings 3</vt:lpstr>
      <vt:lpstr>Facet</vt:lpstr>
      <vt:lpstr>PowerPoint Presentation</vt:lpstr>
      <vt:lpstr>Opis projekta</vt:lpstr>
      <vt:lpstr>Akteri u sistemu</vt:lpstr>
      <vt:lpstr>Funkcionalnosti:</vt:lpstr>
      <vt:lpstr>PowerPoint Presentation</vt:lpstr>
      <vt:lpstr>Dijagram slučajeva upotrebe</vt:lpstr>
      <vt:lpstr>Dijagram  aktivnosti </vt:lpstr>
      <vt:lpstr>Dijagram klasa</vt:lpstr>
      <vt:lpstr>MVVM</vt:lpstr>
      <vt:lpstr>Vanjski uređaj</vt:lpstr>
      <vt:lpstr>Aplikacija</vt:lpstr>
      <vt:lpstr>Igra</vt:lpstr>
      <vt:lpstr>Dijagram klasa igrice</vt:lpstr>
      <vt:lpstr>Dijagram sekvenci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Stomatološka ordinacija</dc:title>
  <dc:creator>AdnaN Omerovic</dc:creator>
  <cp:lastModifiedBy>AdnaN Omerovic</cp:lastModifiedBy>
  <cp:revision>17</cp:revision>
  <dcterms:created xsi:type="dcterms:W3CDTF">2016-05-23T21:38:52Z</dcterms:created>
  <dcterms:modified xsi:type="dcterms:W3CDTF">2016-05-24T08:50:17Z</dcterms:modified>
</cp:coreProperties>
</file>

<file path=docProps/thumbnail.jpeg>
</file>